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6"/>
    </p:embeddedFont>
    <p:embeddedFont>
      <p:font typeface="나눔바른고딕" panose="020B0603020101020101" pitchFamily="50" charset="-127"/>
      <p:regular r:id="rId17"/>
      <p:bold r:id="rId18"/>
    </p:embeddedFont>
    <p:embeddedFont>
      <p:font typeface="나눔스퀘어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여기어때 잘난체 OTF" panose="020B0600000101010101" pitchFamily="34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25.jpg"/><Relationship Id="rId10" Type="http://schemas.openxmlformats.org/officeDocument/2006/relationships/image" Target="../media/image27.jpg"/><Relationship Id="rId4" Type="http://schemas.openxmlformats.org/officeDocument/2006/relationships/image" Target="../media/image16.sv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3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8FB76-170A-45BE-B600-09E193E3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5" y="1127761"/>
            <a:ext cx="2572894" cy="5145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CB1D13-4A6D-4B16-8426-29A584B79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53" y="1127761"/>
            <a:ext cx="2572894" cy="5145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A68E37-7508-4855-B1A3-548983E83411}"/>
              </a:ext>
            </a:extLst>
          </p:cNvPr>
          <p:cNvSpPr/>
          <p:nvPr/>
        </p:nvSpPr>
        <p:spPr>
          <a:xfrm>
            <a:off x="3119119" y="1645920"/>
            <a:ext cx="470859" cy="2743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30A101-298E-423B-95E9-75F5EEBEFC6D}"/>
              </a:ext>
            </a:extLst>
          </p:cNvPr>
          <p:cNvCxnSpPr/>
          <p:nvPr/>
        </p:nvCxnSpPr>
        <p:spPr>
          <a:xfrm>
            <a:off x="2235199" y="1640840"/>
            <a:ext cx="853440" cy="1422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6000" y="148963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112787" y="1390646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pic>
        <p:nvPicPr>
          <p:cNvPr id="1026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13A4F333-D808-44FE-9518-6D0259C1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3" y="1083653"/>
            <a:ext cx="9319833" cy="5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431</Words>
  <Application>Microsoft Office PowerPoint</Application>
  <PresentationFormat>와이드스크린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나눔고딕 ExtraBold</vt:lpstr>
      <vt:lpstr>나눔스퀘어 Bold</vt:lpstr>
      <vt:lpstr>Arial</vt:lpstr>
      <vt:lpstr>나눔바른고딕</vt:lpstr>
      <vt:lpstr>여기어때 잘난체 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109</cp:revision>
  <dcterms:created xsi:type="dcterms:W3CDTF">2019-07-23T10:25:40Z</dcterms:created>
  <dcterms:modified xsi:type="dcterms:W3CDTF">2019-08-05T01:27:49Z</dcterms:modified>
</cp:coreProperties>
</file>